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4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61" r:id="rId6"/>
  </p:sldIdLst>
  <p:sldSz cx="9144000" cy="5143500" type="screen16x9"/>
  <p:notesSz cx="6858000" cy="9144000"/>
  <p:embeddedFontLst>
    <p:embeddedFont>
      <p:font typeface="Amatic SC" pitchFamily="2" charset="-79"/>
      <p:regular r:id="rId8"/>
      <p:bold r:id="rId9"/>
    </p:embeddedFont>
    <p:embeddedFont>
      <p:font typeface="Inconsolata" pitchFamily="49" charset="77"/>
      <p:regular r:id="rId10"/>
      <p:bold r:id="rId11"/>
    </p:embeddedFont>
    <p:embeddedFont>
      <p:font typeface="Roboto" panose="02000000000000000000" pitchFamily="2" charset="0"/>
      <p:regular r:id="rId12"/>
      <p:bold r:id="rId13"/>
      <p:italic r:id="rId14"/>
      <p:boldItalic r:id="rId15"/>
    </p:embeddedFont>
    <p:embeddedFont>
      <p:font typeface="Roboto Light" panose="02000000000000000000" pitchFamily="2" charset="0"/>
      <p:regular r:id="rId16"/>
      <p:bold r:id="rId17"/>
      <p:italic r:id="rId18"/>
      <p:boldItalic r:id="rId19"/>
    </p:embeddedFont>
    <p:embeddedFont>
      <p:font typeface="Roboto Medium" panose="02000000000000000000" pitchFamily="2" charset="0"/>
      <p:regular r:id="rId20"/>
      <p:bold r:id="rId21"/>
      <p:italic r:id="rId22"/>
      <p:boldItalic r:id="rId23"/>
    </p:embeddedFont>
    <p:embeddedFont>
      <p:font typeface="Roboto Thin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37B234-38C0-446C-A992-5E50191FA2B2}">
  <a:tblStyle styleId="{1237B234-38C0-446C-A992-5E50191FA2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24"/>
  </p:normalViewPr>
  <p:slideViewPr>
    <p:cSldViewPr snapToGrid="0" snapToObjects="1">
      <p:cViewPr varScale="1">
        <p:scale>
          <a:sx n="113" d="100"/>
          <a:sy n="113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473a132a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473a132a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5835371c8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5835371c8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5835371c8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5835371c8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835371c8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835371c8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835371c8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835371c8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Push</a:t>
            </a:r>
            <a:endParaRPr b="0"/>
          </a:p>
        </p:txBody>
      </p:sp>
      <p:sp>
        <p:nvSpPr>
          <p:cNvPr id="1063" name="Google Shape;1063;p5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23.1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</a:t>
            </a:r>
            <a:endParaRPr/>
          </a:p>
        </p:txBody>
      </p:sp>
      <p:sp>
        <p:nvSpPr>
          <p:cNvPr id="1069" name="Google Shape;1069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4" name="Google Shape;1084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85" name="Google Shape;1085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61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7" name="Google Shape;1087;p61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088" name="Google Shape;108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9" name="Google Shape;1089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61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091" name="Google Shape;109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61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457200" y="2856950"/>
            <a:ext cx="776889" cy="621300"/>
            <a:chOff x="457200" y="1378813"/>
            <a:chExt cx="776889" cy="62130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 txBox="1">
            <a:spLocks noGrp="1"/>
          </p:cNvSpPr>
          <p:nvPr>
            <p:ph type="subTitle" idx="1"/>
          </p:nvPr>
        </p:nvSpPr>
        <p:spPr>
          <a:xfrm>
            <a:off x="-12300" y="788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Find a problem worth solving, analyzing, or visualizing.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61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61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61"/>
          <p:cNvSpPr/>
          <p:nvPr/>
        </p:nvSpPr>
        <p:spPr>
          <a:xfrm>
            <a:off x="1352550" y="2852175"/>
            <a:ext cx="7517100" cy="1817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61"/>
          <p:cNvSpPr txBox="1">
            <a:spLocks noGrp="1"/>
          </p:cNvSpPr>
          <p:nvPr>
            <p:ph type="subTitle" idx="2"/>
          </p:nvPr>
        </p:nvSpPr>
        <p:spPr>
          <a:xfrm>
            <a:off x="-12300" y="1471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ML in the context of technologies learned.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61"/>
          <p:cNvSpPr txBox="1">
            <a:spLocks noGrp="1"/>
          </p:cNvSpPr>
          <p:nvPr>
            <p:ph type="subTitle" idx="3"/>
          </p:nvPr>
        </p:nvSpPr>
        <p:spPr>
          <a:xfrm>
            <a:off x="0" y="2161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use: Scikit-Learn and/or another machine learning library.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61"/>
          <p:cNvSpPr txBox="1">
            <a:spLocks noGrp="1"/>
          </p:cNvSpPr>
          <p:nvPr>
            <p:ph type="subTitle" idx="4"/>
          </p:nvPr>
        </p:nvSpPr>
        <p:spPr>
          <a:xfrm>
            <a:off x="-12300" y="28521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 at least two of the below: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06" name="Google Shape;1106;p61"/>
          <p:cNvGraphicFramePr/>
          <p:nvPr/>
        </p:nvGraphicFramePr>
        <p:xfrm>
          <a:off x="1443700" y="3300800"/>
          <a:ext cx="7334800" cy="1251825"/>
        </p:xfrm>
        <a:graphic>
          <a:graphicData uri="http://schemas.openxmlformats.org/drawingml/2006/table">
            <a:tbl>
              <a:tblPr>
                <a:noFill/>
                <a:tableStyleId>{1237B234-38C0-446C-A992-5E50191FA2B2}</a:tableStyleId>
              </a:tblPr>
              <a:tblGrid>
                <a:gridCol w="180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3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51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Pandas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Matplotlib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HTML/CSS/Bootstrap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Plotly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D3.js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Leaflet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MongoDB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 Cloud SQL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Amazon AWS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Tableau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/>
          <p:nvPr/>
        </p:nvSpPr>
        <p:spPr>
          <a:xfrm>
            <a:off x="1352550" y="940250"/>
            <a:ext cx="7517100" cy="747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 txBox="1">
            <a:spLocks noGrp="1"/>
          </p:cNvSpPr>
          <p:nvPr>
            <p:ph type="subTitle" idx="1"/>
          </p:nvPr>
        </p:nvSpPr>
        <p:spPr>
          <a:xfrm>
            <a:off x="-12300" y="947452"/>
            <a:ext cx="91686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Prepare a 15-minute data deep-dive or infrastructure walkthrough that shows machine learning in the context of what we’ve already learned.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Final Project Requirements: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15" name="Google Shape;1115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6" name="Google Shape;1116;p62"/>
          <p:cNvGrpSpPr/>
          <p:nvPr/>
        </p:nvGrpSpPr>
        <p:grpSpPr>
          <a:xfrm>
            <a:off x="457200" y="1003675"/>
            <a:ext cx="776889" cy="621300"/>
            <a:chOff x="457200" y="1442238"/>
            <a:chExt cx="776889" cy="621300"/>
          </a:xfrm>
        </p:grpSpPr>
        <p:sp>
          <p:nvSpPr>
            <p:cNvPr id="1117" name="Google Shape;1117;p62"/>
            <p:cNvSpPr/>
            <p:nvPr/>
          </p:nvSpPr>
          <p:spPr>
            <a:xfrm>
              <a:off x="457200" y="1442238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18" name="Google Shape;1118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62"/>
          <p:cNvGrpSpPr/>
          <p:nvPr/>
        </p:nvGrpSpPr>
        <p:grpSpPr>
          <a:xfrm>
            <a:off x="457200" y="1866350"/>
            <a:ext cx="776889" cy="621300"/>
            <a:chOff x="457200" y="1378813"/>
            <a:chExt cx="776889" cy="621300"/>
          </a:xfrm>
        </p:grpSpPr>
        <p:sp>
          <p:nvSpPr>
            <p:cNvPr id="1120" name="Google Shape;112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62"/>
          <p:cNvSpPr/>
          <p:nvPr/>
        </p:nvSpPr>
        <p:spPr>
          <a:xfrm>
            <a:off x="1352550" y="1861575"/>
            <a:ext cx="7517100" cy="2870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62"/>
          <p:cNvSpPr txBox="1">
            <a:spLocks noGrp="1"/>
          </p:cNvSpPr>
          <p:nvPr>
            <p:ph type="subTitle" idx="2"/>
          </p:nvPr>
        </p:nvSpPr>
        <p:spPr>
          <a:xfrm>
            <a:off x="12250" y="20901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Example projects: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front-end interface that maps to an API to “smarten” the algorithm.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 a deep dive of existing data using machine learning.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visualization that continues to learn where clusters lie based on ML.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(Use D3 or Plotly to change the visualization.)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idea with mock data that simulates how machine learning might be used.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analysis of existing data to make a prediction, classification, or regression.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key is to </a:t>
            </a:r>
            <a:r>
              <a:rPr lang="en" b="1"/>
              <a:t>show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the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value of what you know.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9" name="Google Shape;1129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30" name="Google Shape;113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</Words>
  <Application>Microsoft Macintosh PowerPoint</Application>
  <PresentationFormat>On-screen Show (16:9)</PresentationFormat>
  <Paragraphs>38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Roboto Medium</vt:lpstr>
      <vt:lpstr>Roboto Thin</vt:lpstr>
      <vt:lpstr>Arial</vt:lpstr>
      <vt:lpstr>Roboto Light</vt:lpstr>
      <vt:lpstr>Inconsolata</vt:lpstr>
      <vt:lpstr>Roboto</vt:lpstr>
      <vt:lpstr>Amatic SC</vt:lpstr>
      <vt:lpstr>Simple Light</vt:lpstr>
      <vt:lpstr>The Final Push</vt:lpstr>
      <vt:lpstr>Final Project Requirements</vt:lpstr>
      <vt:lpstr>Final Project Requirements: Demystifying ML</vt:lpstr>
      <vt:lpstr>Final Project Requirements: Demystifying ML </vt:lpstr>
      <vt:lpstr>The key is to show the  value of what you know. 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Final Push</dc:title>
  <cp:lastModifiedBy>Bill Parker</cp:lastModifiedBy>
  <cp:revision>1</cp:revision>
  <dcterms:modified xsi:type="dcterms:W3CDTF">2020-04-25T01:19:16Z</dcterms:modified>
</cp:coreProperties>
</file>